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jpg>
</file>

<file path=ppt/media/image11.png>
</file>

<file path=ppt/media/image12.png>
</file>

<file path=ppt/media/image13.jpg>
</file>

<file path=ppt/media/image14.jpg>
</file>

<file path=ppt/media/image15.tif>
</file>

<file path=ppt/media/image16.jpg>
</file>

<file path=ppt/media/image2.jpe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8853E6-1F91-4565-BB42-257CD73089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9FA2354-CCF5-4B8B-B54A-7D5973755D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19A909-E491-4EBB-8959-753FD99A3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BD64A78-E14E-409D-B97A-CFAFBC52A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31A1F5-FC41-4A67-A74C-13A372B46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2187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E15BC-E5E8-49CD-8597-CC0752DCD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C680F16-ED35-4458-BB5B-13B229E0D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B3B962-A005-4374-9C7E-5AF4F08A9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07561F-9483-4AB5-984E-D4562309C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44584D-1C33-4C38-9EF9-743FCA975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5140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54E2BC4-9BC3-4021-BBFB-55A02808B8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EE56175-2D18-4528-BF73-F83B0EBCC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3353CE-8598-4284-94D8-6CAC8D169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CD8288-E9C2-44F7-90F6-CADFA9D77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1CEA32-47A8-4A69-AFC6-385B894AC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438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6A37B-C201-4939-9A18-E950AF2F0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97104C-EB90-444B-A527-A31318743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1606CC-FDD2-4F5C-AD22-AC38809F9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17B9BDD-08ED-4E8A-8724-B9BDE1A6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BA63FA-EB32-4886-A206-EC8F5C4BE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507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29741D-0B93-45F0-BF5A-355A7C479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6A740B0-B4DE-4DD4-8EDC-5FBBB71B9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0142C8-40FF-4BA2-9741-F2B2C93A3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FA4CA98-FBF4-44AA-B0E8-203220C28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E9476E-50CE-4A18-B7BD-C93998EB6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52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3FFEB2-1E3F-4C15-B0D9-519EA5CA0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C0CC16-C259-4F90-9783-89AD091314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F3AF429-AFB7-4AF0-B7E5-BE6BD5A44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2773870-FC77-4D4C-9ACC-BBF4EC914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C22E47-1740-4377-9D87-C1587A0D8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94C8A0B-99E7-42D3-886C-C1E6564F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982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CE5595-9F1A-4385-B1C4-3309C15BB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A5ABB80-111A-4123-BC55-1807E85CC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96E7B36-1CCB-42FD-8251-FD3BFBEAF4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4F78764-A60A-4B3E-A963-830EDA3A0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228C1F6-EE91-4727-88F4-6E00F77566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14BD58A-12CF-4A58-A457-B94223AB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54F67D7-44DC-4E80-9BB1-6A657AA9C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3D5E8BE-8204-4853-9399-D27D9905B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1228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2F21E8-4C37-433F-90F4-2E60D39C0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91C8BB3-F853-445C-B717-95E73C19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9E9433A-2453-450E-9EF1-4FBBE8C47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EFDB23B-5F59-40AE-9C89-7ECE6A010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820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B3B7DAF-32F0-4BFC-861A-937ECFA6A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41D079C-B714-4DCE-A045-FD70FD703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F14B116-53AE-4148-BC87-1A2DB67A2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2835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E681F8-2236-4C8D-8CAF-906870985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BAE478-8290-4D84-8A03-8472299AF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948563E-09F1-4886-8CC9-349D45598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EC65778-E8E5-49BE-B64F-4F6D76645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E292498-5DA2-4C72-A024-B5B84A5E2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880DDAD-DE6F-454E-BC0B-049A7DD0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5699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CFACF6-3BAA-449A-9CB0-97314EB81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2DD1101-0BFE-4DB9-B54B-F871DC0E8B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EF7FC08-7D08-4D2C-8454-3AB1A97AE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C71B386-6FC8-4DFB-99F9-B0C19719D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60610F7-9A8F-438E-9CA1-ED9781A69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8607EB5-5074-4C27-AC35-9BDFC6B58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641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16D01D-E03B-418E-9A2B-6F2CB9162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C22A8F8-1DB0-4C14-A6EE-7AA4A1808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3156B1-EDBC-424F-8E5C-63149C5D07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C4105-B7A0-4DA8-976E-FE3DEB1F00F5}" type="datetimeFigureOut">
              <a:rPr lang="ru-RU" smtClean="0"/>
              <a:t>05.10.2025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ED4721-8F24-42AD-9762-D99323B100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C9FFD27-902C-46CD-AEA3-779FAC95E4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3F532-1F94-4FFC-ACA7-1A8290C5D9A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1139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11.png"/><Relationship Id="rId7" Type="http://schemas.openxmlformats.org/officeDocument/2006/relationships/image" Target="../media/image15.t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09A3870-00DB-4BCF-9D89-60F120E696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52" y="0"/>
            <a:ext cx="94310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251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72406A-4DAE-450C-8507-2E87014B0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59" y="288277"/>
            <a:ext cx="5571829" cy="405166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3B80EA-6AFD-43AC-9FAE-D2EC5678C9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971" y="406924"/>
            <a:ext cx="1350608" cy="174147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7ED9E4B-CBD9-409E-9900-0F50076A8C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627" y="416728"/>
            <a:ext cx="1279586" cy="179381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B8BCFD9-12CC-4BD2-89D0-6885BEDB93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3717" y="416728"/>
            <a:ext cx="1943268" cy="18137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1ADB3F-144B-439F-A5F2-B03A3F3218BB}"/>
              </a:ext>
            </a:extLst>
          </p:cNvPr>
          <p:cNvSpPr txBox="1"/>
          <p:nvPr/>
        </p:nvSpPr>
        <p:spPr>
          <a:xfrm>
            <a:off x="6620839" y="2379215"/>
            <a:ext cx="5356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Владимир Александрович </a:t>
            </a:r>
            <a:r>
              <a:rPr lang="ru-RU" dirty="0" err="1"/>
              <a:t>Кистяковский</a:t>
            </a:r>
            <a:r>
              <a:rPr lang="ru-RU" dirty="0"/>
              <a:t> (1865-1952)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122562B-FE1B-4214-957A-3796C40F67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417" y="3145730"/>
            <a:ext cx="1202436" cy="139750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66CDA63-146C-43F6-AEB5-7EBB7D10387E}"/>
              </a:ext>
            </a:extLst>
          </p:cNvPr>
          <p:cNvSpPr txBox="1"/>
          <p:nvPr/>
        </p:nvSpPr>
        <p:spPr>
          <a:xfrm>
            <a:off x="6702656" y="4684406"/>
            <a:ext cx="5274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Богдан Александрович </a:t>
            </a:r>
            <a:r>
              <a:rPr lang="ru-RU" dirty="0" err="1"/>
              <a:t>Кистяковский</a:t>
            </a:r>
            <a:r>
              <a:rPr lang="ru-RU" dirty="0"/>
              <a:t> (1868—1920)</a:t>
            </a:r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8639952D-71E3-414A-99D2-7C453E74432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27" t="11763" r="17209" b="39476"/>
          <a:stretch/>
        </p:blipFill>
        <p:spPr>
          <a:xfrm>
            <a:off x="9753600" y="3172704"/>
            <a:ext cx="1251751" cy="1441118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2CBB0172-E183-4234-9A1F-9096A91ED6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51459" y="3124368"/>
            <a:ext cx="1343246" cy="144023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C311AFC-66CA-40E1-AB2E-74F39B074007}"/>
              </a:ext>
            </a:extLst>
          </p:cNvPr>
          <p:cNvSpPr txBox="1"/>
          <p:nvPr/>
        </p:nvSpPr>
        <p:spPr>
          <a:xfrm>
            <a:off x="469259" y="6234081"/>
            <a:ext cx="5147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Борис Александрович </a:t>
            </a:r>
            <a:r>
              <a:rPr lang="ru-RU" dirty="0" err="1"/>
              <a:t>Кистяковский</a:t>
            </a:r>
            <a:r>
              <a:rPr lang="ru-RU" dirty="0"/>
              <a:t> (1870-1937)</a:t>
            </a: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EC5E753B-E5F1-4D11-A34E-1FB62A6353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43057" y="4543238"/>
            <a:ext cx="1309187" cy="1613641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4A726F81-577C-4821-A782-3DE0EA5E326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16" y="4640527"/>
            <a:ext cx="1292241" cy="161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940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72406A-4DAE-450C-8507-2E87014B0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59" y="288277"/>
            <a:ext cx="5524665" cy="40173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1ADB3F-144B-439F-A5F2-B03A3F3218BB}"/>
              </a:ext>
            </a:extLst>
          </p:cNvPr>
          <p:cNvSpPr txBox="1"/>
          <p:nvPr/>
        </p:nvSpPr>
        <p:spPr>
          <a:xfrm>
            <a:off x="6275507" y="4459831"/>
            <a:ext cx="5400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Александр Александрович </a:t>
            </a:r>
            <a:r>
              <a:rPr lang="ru-RU" dirty="0" err="1"/>
              <a:t>Кистяковский</a:t>
            </a:r>
            <a:r>
              <a:rPr lang="ru-RU" dirty="0"/>
              <a:t> (1874-1923)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6CDA63-146C-43F6-AEB5-7EBB7D10387E}"/>
              </a:ext>
            </a:extLst>
          </p:cNvPr>
          <p:cNvSpPr txBox="1"/>
          <p:nvPr/>
        </p:nvSpPr>
        <p:spPr>
          <a:xfrm>
            <a:off x="382196" y="6200390"/>
            <a:ext cx="4925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Игорь Александрович </a:t>
            </a:r>
            <a:r>
              <a:rPr lang="ru-RU" dirty="0" err="1"/>
              <a:t>Кистяковский</a:t>
            </a:r>
            <a:r>
              <a:rPr lang="ru-RU" dirty="0"/>
              <a:t> (1876-1940)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B49C063A-5E8F-49FA-B6D8-DA86ED497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834" y="4493923"/>
            <a:ext cx="1571453" cy="157145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CD55559-9B92-468F-BB3E-0CE2D6B2F7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3451" y="2752293"/>
            <a:ext cx="1691787" cy="169178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1F5940B-0042-4D4F-9187-46FB52AAFD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858" y="4503556"/>
            <a:ext cx="1202861" cy="156969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25401ED-392E-4F90-873A-C822519F2C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178" y="2768409"/>
            <a:ext cx="1292396" cy="1675671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F7789DF9-765C-4A26-BC40-CEBA1AFD76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41"/>
          <a:stretch/>
        </p:blipFill>
        <p:spPr>
          <a:xfrm>
            <a:off x="10116348" y="504921"/>
            <a:ext cx="1106480" cy="1471091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6B170304-76A4-49F0-8A8A-AA602A6EB1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091" y="504921"/>
            <a:ext cx="1100328" cy="133959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F4B541D-94E6-47FB-8692-70AC0C0E02A5}"/>
              </a:ext>
            </a:extLst>
          </p:cNvPr>
          <p:cNvSpPr txBox="1"/>
          <p:nvPr/>
        </p:nvSpPr>
        <p:spPr>
          <a:xfrm>
            <a:off x="6662512" y="2028838"/>
            <a:ext cx="4878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Юлий Александрович </a:t>
            </a:r>
            <a:r>
              <a:rPr lang="ru-RU" dirty="0" err="1"/>
              <a:t>Кистяковский</a:t>
            </a:r>
            <a:r>
              <a:rPr lang="ru-RU" dirty="0"/>
              <a:t> (1872-1920)</a:t>
            </a:r>
          </a:p>
        </p:txBody>
      </p:sp>
    </p:spTree>
    <p:extLst>
      <p:ext uri="{BB962C8B-B14F-4D97-AF65-F5344CB8AC3E}">
        <p14:creationId xmlns:p14="http://schemas.microsoft.com/office/powerpoint/2010/main" val="28529384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36</Words>
  <Application>Microsoft Office PowerPoint</Application>
  <PresentationFormat>Широкоэкранный</PresentationFormat>
  <Paragraphs>6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Zueva Anna</dc:creator>
  <cp:lastModifiedBy>Zueva Anna</cp:lastModifiedBy>
  <cp:revision>5</cp:revision>
  <dcterms:created xsi:type="dcterms:W3CDTF">2025-10-05T15:47:02Z</dcterms:created>
  <dcterms:modified xsi:type="dcterms:W3CDTF">2025-10-05T16:37:10Z</dcterms:modified>
</cp:coreProperties>
</file>

<file path=docProps/thumbnail.jpeg>
</file>